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4" r:id="rId6"/>
    <p:sldId id="265" r:id="rId7"/>
    <p:sldId id="262" r:id="rId8"/>
    <p:sldId id="263" r:id="rId9"/>
    <p:sldId id="261" r:id="rId10"/>
  </p:sldIdLst>
  <p:sldSz cx="9144000" cy="5143500" type="screen16x9"/>
  <p:notesSz cx="6858000" cy="9144000"/>
  <p:defaultTextStyle>
    <a:defPPr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48" d="100"/>
          <a:sy n="148" d="100"/>
        </p:scale>
        <p:origin x="-50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子標題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en-US" altLang="zh-TW" smtClean="0"/>
              <a:t> </a:t>
            </a:r>
            <a:r>
              <a:rPr kumimoji="1" lang="zh-TW" altLang="en-US" smtClean="0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44963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929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67306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349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99550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98246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615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22451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194822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935034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28190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71685A-0307-5F49-B985-4BC850822EBB}" type="datetimeFigureOut">
              <a:rPr kumimoji="1" lang="zh-TW" altLang="en-US" smtClean="0"/>
              <a:t>16/7/20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ECD313-76AE-1E47-A7BA-29A10F89B8DD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6313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9-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578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quickly cleanning-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233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未命名-1-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46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20160522_justep_for web_v4.0_工作區域 3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46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8-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 descr="6-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100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justep7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35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justep8-01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563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 descr="7-01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46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0</Words>
  <Application>Microsoft Macintosh PowerPoint</Application>
  <PresentationFormat>如螢幕大小 (16:9)</PresentationFormat>
  <Paragraphs>0</Paragraphs>
  <Slides>9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0" baseType="lpstr"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subject/>
  <dc:creator>Mac</dc:creator>
  <cp:keywords/>
  <dc:description/>
  <cp:lastModifiedBy>Liao</cp:lastModifiedBy>
  <cp:revision>11</cp:revision>
  <dcterms:created xsi:type="dcterms:W3CDTF">2016-04-21T03:50:47Z</dcterms:created>
  <dcterms:modified xsi:type="dcterms:W3CDTF">2016-07-21T04:08:13Z</dcterms:modified>
  <cp:category/>
</cp:coreProperties>
</file>